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f29b8598d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f29b8598d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e9c3cbec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e9c3cbec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e9c3cbe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e9c3cbe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e9c3cbec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e9c3cbec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7e9c3cbec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7e9c3cbec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eaf73e39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eaf73e3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eaf73e4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eaf73e4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7e9c3cbec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7e9c3cbec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Progress	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Maurice - Week 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by this meeting: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lang="en">
                <a:solidFill>
                  <a:srgbClr val="00FF00"/>
                </a:solidFill>
              </a:rPr>
              <a:t>Finish or nearly finish (90% satisfaction) training</a:t>
            </a:r>
            <a:endParaRPr>
              <a:solidFill>
                <a:srgbClr val="00FF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800"/>
              <a:buChar char="●"/>
            </a:pPr>
            <a:r>
              <a:rPr lang="en">
                <a:solidFill>
                  <a:srgbClr val="FF9900"/>
                </a:solidFill>
              </a:rPr>
              <a:t>Finish Assembly and basic control structure - almost done with hip tolerances</a:t>
            </a:r>
            <a:endParaRPr>
              <a:solidFill>
                <a:srgbClr val="FF99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lang="en">
                <a:solidFill>
                  <a:srgbClr val="00FF00"/>
                </a:solidFill>
              </a:rPr>
              <a:t>Set up raspberry pi</a:t>
            </a:r>
            <a:endParaRPr>
              <a:solidFill>
                <a:srgbClr val="00FF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Be ready to deploy this weekend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Physical Asm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Ordered three 8-channel ADCs to read servo feedback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Will likely not use the two ‘hand’ servos since each PWM board has 16 channels, and each ADC has 8 channels, and the hands have a small range of motion and are almost never actuated by the policy anyway...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so far (699,999 steps)</a:t>
            </a:r>
            <a:endParaRPr/>
          </a:p>
        </p:txBody>
      </p:sp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4975" y="1017725"/>
            <a:ext cx="6248824" cy="38951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6"/>
          <p:cNvSpPr txBox="1"/>
          <p:nvPr/>
        </p:nvSpPr>
        <p:spPr>
          <a:xfrm>
            <a:off x="7910575" y="1691725"/>
            <a:ext cx="1101600" cy="21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May need to keep tweaking friction...</a:t>
            </a:r>
            <a:endParaRPr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Reward Function (additions)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9900FF"/>
                </a:solidFill>
              </a:rPr>
              <a:t>Cosine similarity</a:t>
            </a:r>
            <a:r>
              <a:rPr lang="en"/>
              <a:t> between left and right </a:t>
            </a:r>
            <a:r>
              <a:rPr lang="en">
                <a:solidFill>
                  <a:srgbClr val="9900FF"/>
                </a:solidFill>
              </a:rPr>
              <a:t>HIP/KNEE/ANKLE</a:t>
            </a:r>
            <a:r>
              <a:rPr lang="en"/>
              <a:t> to promote symmetry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</a:t>
            </a:r>
            <a:r>
              <a:rPr lang="en">
                <a:solidFill>
                  <a:srgbClr val="FF9900"/>
                </a:solidFill>
              </a:rPr>
              <a:t>double support</a:t>
            </a:r>
            <a:r>
              <a:rPr lang="en"/>
              <a:t> for more than </a:t>
            </a:r>
            <a:r>
              <a:rPr lang="en">
                <a:solidFill>
                  <a:srgbClr val="FF9900"/>
                </a:solidFill>
              </a:rPr>
              <a:t>20% of gait cycle</a:t>
            </a:r>
            <a:r>
              <a:rPr lang="en"/>
              <a:t>: penalize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Reward if </a:t>
            </a:r>
            <a:r>
              <a:rPr lang="en">
                <a:solidFill>
                  <a:srgbClr val="9900FF"/>
                </a:solidFill>
              </a:rPr>
              <a:t>left heel</a:t>
            </a:r>
            <a:r>
              <a:rPr lang="en"/>
              <a:t> strike happens towards the </a:t>
            </a:r>
            <a:r>
              <a:rPr lang="en">
                <a:solidFill>
                  <a:srgbClr val="9900FF"/>
                </a:solidFill>
              </a:rPr>
              <a:t>middle of the gait cycle</a:t>
            </a:r>
            <a:endParaRPr>
              <a:solidFill>
                <a:srgbClr val="99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Penalize if </a:t>
            </a:r>
            <a:r>
              <a:rPr lang="en">
                <a:solidFill>
                  <a:srgbClr val="FF9900"/>
                </a:solidFill>
              </a:rPr>
              <a:t>right foot</a:t>
            </a:r>
            <a:r>
              <a:rPr lang="en"/>
              <a:t> has </a:t>
            </a:r>
            <a:r>
              <a:rPr lang="en">
                <a:solidFill>
                  <a:srgbClr val="FF9900"/>
                </a:solidFill>
              </a:rPr>
              <a:t>not contacted</a:t>
            </a:r>
            <a:r>
              <a:rPr lang="en"/>
              <a:t> ground after </a:t>
            </a:r>
            <a:r>
              <a:rPr lang="en">
                <a:solidFill>
                  <a:srgbClr val="FF9900"/>
                </a:solidFill>
              </a:rPr>
              <a:t>1.5*gait cycle</a:t>
            </a:r>
            <a:endParaRPr>
              <a:solidFill>
                <a:srgbClr val="FF99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Tracked parameters for this reward reset every gait cycle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HIP/KNEE/ANKLE </a:t>
            </a:r>
            <a:r>
              <a:rPr lang="en">
                <a:solidFill>
                  <a:srgbClr val="FF9900"/>
                </a:solidFill>
              </a:rPr>
              <a:t>joints not changing angles</a:t>
            </a:r>
            <a:r>
              <a:rPr lang="en"/>
              <a:t>, penalize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Above assumes </a:t>
            </a:r>
            <a:r>
              <a:rPr lang="en">
                <a:solidFill>
                  <a:srgbClr val="9900FF"/>
                </a:solidFill>
              </a:rPr>
              <a:t>right foot indicates start/end of gait cycle</a:t>
            </a:r>
            <a:endParaRPr>
              <a:solidFill>
                <a:srgbClr val="9900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Possible changes to reward</a:t>
            </a:r>
            <a:endParaRPr/>
          </a:p>
        </p:txBody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Increase Cosine Similarity Weight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Encourage left/right foot to contact the ground during each half of gait cycle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with changes to reward (489,999 steps)</a:t>
            </a:r>
            <a:endParaRPr/>
          </a:p>
        </p:txBody>
      </p:sp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6813" y="1062450"/>
            <a:ext cx="4370375" cy="3909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Reminder.. previous reward fcn</a:t>
            </a:r>
            <a:endParaRPr/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0" l="29248" r="0" t="33172"/>
          <a:stretch/>
        </p:blipFill>
        <p:spPr>
          <a:xfrm>
            <a:off x="1097195" y="1083975"/>
            <a:ext cx="6949605" cy="391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do by Saturday/Sunday</a:t>
            </a:r>
            <a:endParaRPr/>
          </a:p>
        </p:txBody>
      </p:sp>
      <p:sp>
        <p:nvSpPr>
          <p:cNvPr id="104" name="Google Shape;104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OpenCV for tracking y, z and x_velocity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IMU for Roll, Pitch Yaw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Contact Sensors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Send data from PC to PI (x, y, z, velocity)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Configure ADC for servo feedback (PI can only read digital)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Finish calibrating joint motors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900FF"/>
                </a:solidFill>
              </a:rPr>
              <a:t>→ DEPLOY ON MONDAY!</a:t>
            </a:r>
            <a:endParaRPr>
              <a:solidFill>
                <a:srgbClr val="9900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If this works by end of next week, </a:t>
            </a:r>
            <a:r>
              <a:rPr lang="en">
                <a:solidFill>
                  <a:srgbClr val="9900FF"/>
                </a:solidFill>
              </a:rPr>
              <a:t>new reach goal</a:t>
            </a:r>
            <a:r>
              <a:rPr lang="en">
                <a:solidFill>
                  <a:srgbClr val="000000"/>
                </a:solidFill>
              </a:rPr>
              <a:t>: write gazebo plugin to make it work properly. I’ll have </a:t>
            </a:r>
            <a:r>
              <a:rPr lang="en">
                <a:solidFill>
                  <a:srgbClr val="9900FF"/>
                </a:solidFill>
              </a:rPr>
              <a:t>two weeks</a:t>
            </a:r>
            <a:r>
              <a:rPr lang="en">
                <a:solidFill>
                  <a:srgbClr val="000000"/>
                </a:solidFill>
              </a:rPr>
              <a:t> to do this in theory.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